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58"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1BBEF8-0A84-41DF-9CCB-B611916DD265}" v="8" dt="2023-01-29T23:14:22.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0"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heady" userId="399f0b00b746c60c" providerId="LiveId" clId="{F01BBEF8-0A84-41DF-9CCB-B611916DD265}"/>
    <pc:docChg chg="undo custSel modSld">
      <pc:chgData name="katie heady" userId="399f0b00b746c60c" providerId="LiveId" clId="{F01BBEF8-0A84-41DF-9CCB-B611916DD265}" dt="2023-01-29T23:16:03.096" v="838" actId="1076"/>
      <pc:docMkLst>
        <pc:docMk/>
      </pc:docMkLst>
      <pc:sldChg chg="addSp delSp modSp mod">
        <pc:chgData name="katie heady" userId="399f0b00b746c60c" providerId="LiveId" clId="{F01BBEF8-0A84-41DF-9CCB-B611916DD265}" dt="2023-01-29T23:16:03.096" v="838" actId="1076"/>
        <pc:sldMkLst>
          <pc:docMk/>
          <pc:sldMk cId="2859420615" sldId="263"/>
        </pc:sldMkLst>
        <pc:spChg chg="mod">
          <ac:chgData name="katie heady" userId="399f0b00b746c60c" providerId="LiveId" clId="{F01BBEF8-0A84-41DF-9CCB-B611916DD265}" dt="2023-01-29T23:16:03.096" v="838" actId="1076"/>
          <ac:spMkLst>
            <pc:docMk/>
            <pc:sldMk cId="2859420615" sldId="263"/>
            <ac:spMk id="2" creationId="{F55605BC-6FC5-E508-71E9-9E94574F5067}"/>
          </ac:spMkLst>
        </pc:spChg>
        <pc:spChg chg="mod">
          <ac:chgData name="katie heady" userId="399f0b00b746c60c" providerId="LiveId" clId="{F01BBEF8-0A84-41DF-9CCB-B611916DD265}" dt="2023-01-29T23:13:38.412" v="823" actId="20577"/>
          <ac:spMkLst>
            <pc:docMk/>
            <pc:sldMk cId="2859420615" sldId="263"/>
            <ac:spMk id="3" creationId="{B2F37B2B-43F6-B820-84A3-AA328677BF88}"/>
          </ac:spMkLst>
        </pc:spChg>
        <pc:picChg chg="add del mod">
          <ac:chgData name="katie heady" userId="399f0b00b746c60c" providerId="LiveId" clId="{F01BBEF8-0A84-41DF-9CCB-B611916DD265}" dt="2023-01-29T23:08:29.685" v="582" actId="478"/>
          <ac:picMkLst>
            <pc:docMk/>
            <pc:sldMk cId="2859420615" sldId="263"/>
            <ac:picMk id="5" creationId="{3DC90994-9662-5EE6-E58D-7723702D4529}"/>
          </ac:picMkLst>
        </pc:picChg>
        <pc:picChg chg="add del mod">
          <ac:chgData name="katie heady" userId="399f0b00b746c60c" providerId="LiveId" clId="{F01BBEF8-0A84-41DF-9CCB-B611916DD265}" dt="2023-01-29T23:08:26.577" v="581" actId="478"/>
          <ac:picMkLst>
            <pc:docMk/>
            <pc:sldMk cId="2859420615" sldId="263"/>
            <ac:picMk id="7" creationId="{72EA0F5D-A3FD-C141-29EE-24A8C6105F69}"/>
          </ac:picMkLst>
        </pc:picChg>
        <pc:picChg chg="add del mod">
          <ac:chgData name="katie heady" userId="399f0b00b746c60c" providerId="LiveId" clId="{F01BBEF8-0A84-41DF-9CCB-B611916DD265}" dt="2023-01-29T23:14:31.787" v="832" actId="478"/>
          <ac:picMkLst>
            <pc:docMk/>
            <pc:sldMk cId="2859420615" sldId="263"/>
            <ac:picMk id="9" creationId="{B2ADDACF-37D9-48A4-D2DB-73414C7E73EF}"/>
          </ac:picMkLst>
        </pc:picChg>
        <pc:picChg chg="add mod">
          <ac:chgData name="katie heady" userId="399f0b00b746c60c" providerId="LiveId" clId="{F01BBEF8-0A84-41DF-9CCB-B611916DD265}" dt="2023-01-29T23:14:53.384" v="837" actId="1076"/>
          <ac:picMkLst>
            <pc:docMk/>
            <pc:sldMk cId="2859420615" sldId="263"/>
            <ac:picMk id="11" creationId="{6C72C120-7DE3-3838-C57D-D8FFCC339765}"/>
          </ac:picMkLst>
        </pc:picChg>
        <pc:picChg chg="add del mod">
          <ac:chgData name="katie heady" userId="399f0b00b746c60c" providerId="LiveId" clId="{F01BBEF8-0A84-41DF-9CCB-B611916DD265}" dt="2023-01-29T23:10:49.324" v="605" actId="931"/>
          <ac:picMkLst>
            <pc:docMk/>
            <pc:sldMk cId="2859420615" sldId="263"/>
            <ac:picMk id="13" creationId="{4320794B-AD5D-5605-DCA1-9D2EEE22036D}"/>
          </ac:picMkLst>
        </pc:picChg>
        <pc:picChg chg="add mod">
          <ac:chgData name="katie heady" userId="399f0b00b746c60c" providerId="LiveId" clId="{F01BBEF8-0A84-41DF-9CCB-B611916DD265}" dt="2023-01-29T23:13:48.681" v="824" actId="1076"/>
          <ac:picMkLst>
            <pc:docMk/>
            <pc:sldMk cId="2859420615" sldId="263"/>
            <ac:picMk id="15" creationId="{53BE9320-3C08-BE96-038D-7FE6B097C8F9}"/>
          </ac:picMkLst>
        </pc:picChg>
        <pc:picChg chg="add mod">
          <ac:chgData name="katie heady" userId="399f0b00b746c60c" providerId="LiveId" clId="{F01BBEF8-0A84-41DF-9CCB-B611916DD265}" dt="2023-01-29T23:14:50.411" v="836" actId="1076"/>
          <ac:picMkLst>
            <pc:docMk/>
            <pc:sldMk cId="2859420615" sldId="263"/>
            <ac:picMk id="17" creationId="{5376F6F3-B737-CD03-3703-97CFD07CE04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A1BB-46C8-FD10-C835-2318BF2BC2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19962E-8488-889B-DD0A-E91F358035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3E7427-947C-0C86-A513-ACC41F530977}"/>
              </a:ext>
            </a:extLst>
          </p:cNvPr>
          <p:cNvSpPr>
            <a:spLocks noGrp="1"/>
          </p:cNvSpPr>
          <p:nvPr>
            <p:ph type="dt" sz="half" idx="10"/>
          </p:nvPr>
        </p:nvSpPr>
        <p:spPr/>
        <p:txBody>
          <a:bodyPr/>
          <a:lstStyle/>
          <a:p>
            <a:fld id="{F6257392-6D51-432B-8D6D-DEC850AF1B0C}" type="datetimeFigureOut">
              <a:rPr lang="en-US" smtClean="0"/>
              <a:t>1/29/2023</a:t>
            </a:fld>
            <a:endParaRPr lang="en-US"/>
          </a:p>
        </p:txBody>
      </p:sp>
      <p:sp>
        <p:nvSpPr>
          <p:cNvPr id="5" name="Footer Placeholder 4">
            <a:extLst>
              <a:ext uri="{FF2B5EF4-FFF2-40B4-BE49-F238E27FC236}">
                <a16:creationId xmlns:a16="http://schemas.microsoft.com/office/drawing/2014/main" id="{C1C32A4F-AFA7-35ED-D3C1-6CFCA6522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CD1A9-0442-954A-FAFA-7A68F91A6E70}"/>
              </a:ext>
            </a:extLst>
          </p:cNvPr>
          <p:cNvSpPr>
            <a:spLocks noGrp="1"/>
          </p:cNvSpPr>
          <p:nvPr>
            <p:ph type="sldNum" sz="quarter" idx="12"/>
          </p:nvPr>
        </p:nvSpPr>
        <p:spPr/>
        <p:txBody>
          <a:bodyPr/>
          <a:lstStyle/>
          <a:p>
            <a:fld id="{D484473C-68A1-4614-822E-9C2137A4C216}" type="slidenum">
              <a:rPr lang="en-US" smtClean="0"/>
              <a:t>‹#›</a:t>
            </a:fld>
            <a:endParaRPr lang="en-US"/>
          </a:p>
        </p:txBody>
      </p:sp>
    </p:spTree>
    <p:extLst>
      <p:ext uri="{BB962C8B-B14F-4D97-AF65-F5344CB8AC3E}">
        <p14:creationId xmlns:p14="http://schemas.microsoft.com/office/powerpoint/2010/main" val="109138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4703-253D-C8FC-566F-2C760FEE58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E76D77-09A1-9FDA-112C-734B510CB4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B0209-A4D6-5766-6359-BE32B7C78400}"/>
              </a:ext>
            </a:extLst>
          </p:cNvPr>
          <p:cNvSpPr>
            <a:spLocks noGrp="1"/>
          </p:cNvSpPr>
          <p:nvPr>
            <p:ph type="dt" sz="half" idx="10"/>
          </p:nvPr>
        </p:nvSpPr>
        <p:spPr/>
        <p:txBody>
          <a:bodyPr/>
          <a:lstStyle/>
          <a:p>
            <a:fld id="{F6257392-6D51-432B-8D6D-DEC850AF1B0C}" type="datetimeFigureOut">
              <a:rPr lang="en-US" smtClean="0"/>
              <a:t>1/29/2023</a:t>
            </a:fld>
            <a:endParaRPr lang="en-US"/>
          </a:p>
        </p:txBody>
      </p:sp>
      <p:sp>
        <p:nvSpPr>
          <p:cNvPr id="5" name="Footer Placeholder 4">
            <a:extLst>
              <a:ext uri="{FF2B5EF4-FFF2-40B4-BE49-F238E27FC236}">
                <a16:creationId xmlns:a16="http://schemas.microsoft.com/office/drawing/2014/main" id="{C18FBCB8-D02D-28F4-895C-1ACD7A65C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CB4EF-52E7-D1C5-3217-98A430A126DF}"/>
              </a:ext>
            </a:extLst>
          </p:cNvPr>
          <p:cNvSpPr>
            <a:spLocks noGrp="1"/>
          </p:cNvSpPr>
          <p:nvPr>
            <p:ph type="sldNum" sz="quarter" idx="12"/>
          </p:nvPr>
        </p:nvSpPr>
        <p:spPr/>
        <p:txBody>
          <a:bodyPr/>
          <a:lstStyle/>
          <a:p>
            <a:fld id="{D484473C-68A1-4614-822E-9C2137A4C216}" type="slidenum">
              <a:rPr lang="en-US" smtClean="0"/>
              <a:t>‹#›</a:t>
            </a:fld>
            <a:endParaRPr lang="en-US"/>
          </a:p>
        </p:txBody>
      </p:sp>
    </p:spTree>
    <p:extLst>
      <p:ext uri="{BB962C8B-B14F-4D97-AF65-F5344CB8AC3E}">
        <p14:creationId xmlns:p14="http://schemas.microsoft.com/office/powerpoint/2010/main" val="286181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21951A-4021-BBDC-C20D-B6FA264203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63E9F1-74DC-AB07-B26D-D7B8B7E6A2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13E41-444A-F1DF-4AE7-449698FC996A}"/>
              </a:ext>
            </a:extLst>
          </p:cNvPr>
          <p:cNvSpPr>
            <a:spLocks noGrp="1"/>
          </p:cNvSpPr>
          <p:nvPr>
            <p:ph type="dt" sz="half" idx="10"/>
          </p:nvPr>
        </p:nvSpPr>
        <p:spPr/>
        <p:txBody>
          <a:bodyPr/>
          <a:lstStyle/>
          <a:p>
            <a:fld id="{F6257392-6D51-432B-8D6D-DEC850AF1B0C}" type="datetimeFigureOut">
              <a:rPr lang="en-US" smtClean="0"/>
              <a:t>1/29/2023</a:t>
            </a:fld>
            <a:endParaRPr lang="en-US"/>
          </a:p>
        </p:txBody>
      </p:sp>
      <p:sp>
        <p:nvSpPr>
          <p:cNvPr id="5" name="Footer Placeholder 4">
            <a:extLst>
              <a:ext uri="{FF2B5EF4-FFF2-40B4-BE49-F238E27FC236}">
                <a16:creationId xmlns:a16="http://schemas.microsoft.com/office/drawing/2014/main" id="{A53568F1-8EE5-7BCD-023B-6E391F0BC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85FCA-FB91-F3F5-B360-49C4ADE993E9}"/>
              </a:ext>
            </a:extLst>
          </p:cNvPr>
          <p:cNvSpPr>
            <a:spLocks noGrp="1"/>
          </p:cNvSpPr>
          <p:nvPr>
            <p:ph type="sldNum" sz="quarter" idx="12"/>
          </p:nvPr>
        </p:nvSpPr>
        <p:spPr/>
        <p:txBody>
          <a:bodyPr/>
          <a:lstStyle/>
          <a:p>
            <a:fld id="{D484473C-68A1-4614-822E-9C2137A4C216}" type="slidenum">
              <a:rPr lang="en-US" smtClean="0"/>
              <a:t>‹#›</a:t>
            </a:fld>
            <a:endParaRPr lang="en-US"/>
          </a:p>
        </p:txBody>
      </p:sp>
    </p:spTree>
    <p:extLst>
      <p:ext uri="{BB962C8B-B14F-4D97-AF65-F5344CB8AC3E}">
        <p14:creationId xmlns:p14="http://schemas.microsoft.com/office/powerpoint/2010/main" val="298569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7C5F-7B13-3204-D112-AF3217DBF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04E40-A239-E8A9-45BE-24E9F94B13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B4271-03EA-8FE4-BC61-6C42FF011C5F}"/>
              </a:ext>
            </a:extLst>
          </p:cNvPr>
          <p:cNvSpPr>
            <a:spLocks noGrp="1"/>
          </p:cNvSpPr>
          <p:nvPr>
            <p:ph type="dt" sz="half" idx="10"/>
          </p:nvPr>
        </p:nvSpPr>
        <p:spPr/>
        <p:txBody>
          <a:bodyPr/>
          <a:lstStyle/>
          <a:p>
            <a:fld id="{F6257392-6D51-432B-8D6D-DEC850AF1B0C}" type="datetimeFigureOut">
              <a:rPr lang="en-US" smtClean="0"/>
              <a:t>1/29/2023</a:t>
            </a:fld>
            <a:endParaRPr lang="en-US"/>
          </a:p>
        </p:txBody>
      </p:sp>
      <p:sp>
        <p:nvSpPr>
          <p:cNvPr id="5" name="Footer Placeholder 4">
            <a:extLst>
              <a:ext uri="{FF2B5EF4-FFF2-40B4-BE49-F238E27FC236}">
                <a16:creationId xmlns:a16="http://schemas.microsoft.com/office/drawing/2014/main" id="{8E0F6BF6-984F-1430-C417-1655C8EAA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25369-7B9E-3139-904F-198E0EEAADAA}"/>
              </a:ext>
            </a:extLst>
          </p:cNvPr>
          <p:cNvSpPr>
            <a:spLocks noGrp="1"/>
          </p:cNvSpPr>
          <p:nvPr>
            <p:ph type="sldNum" sz="quarter" idx="12"/>
          </p:nvPr>
        </p:nvSpPr>
        <p:spPr/>
        <p:txBody>
          <a:bodyPr/>
          <a:lstStyle/>
          <a:p>
            <a:fld id="{D484473C-68A1-4614-822E-9C2137A4C216}" type="slidenum">
              <a:rPr lang="en-US" smtClean="0"/>
              <a:t>‹#›</a:t>
            </a:fld>
            <a:endParaRPr lang="en-US"/>
          </a:p>
        </p:txBody>
      </p:sp>
    </p:spTree>
    <p:extLst>
      <p:ext uri="{BB962C8B-B14F-4D97-AF65-F5344CB8AC3E}">
        <p14:creationId xmlns:p14="http://schemas.microsoft.com/office/powerpoint/2010/main" val="385967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9F78-410C-6819-4FE4-FAE2B725A0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39857-170F-DC81-8C33-7EE5AF6353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B77803-0319-0F45-7B7D-47D6546DB789}"/>
              </a:ext>
            </a:extLst>
          </p:cNvPr>
          <p:cNvSpPr>
            <a:spLocks noGrp="1"/>
          </p:cNvSpPr>
          <p:nvPr>
            <p:ph type="dt" sz="half" idx="10"/>
          </p:nvPr>
        </p:nvSpPr>
        <p:spPr/>
        <p:txBody>
          <a:bodyPr/>
          <a:lstStyle/>
          <a:p>
            <a:fld id="{F6257392-6D51-432B-8D6D-DEC850AF1B0C}" type="datetimeFigureOut">
              <a:rPr lang="en-US" smtClean="0"/>
              <a:t>1/29/2023</a:t>
            </a:fld>
            <a:endParaRPr lang="en-US"/>
          </a:p>
        </p:txBody>
      </p:sp>
      <p:sp>
        <p:nvSpPr>
          <p:cNvPr id="5" name="Footer Placeholder 4">
            <a:extLst>
              <a:ext uri="{FF2B5EF4-FFF2-40B4-BE49-F238E27FC236}">
                <a16:creationId xmlns:a16="http://schemas.microsoft.com/office/drawing/2014/main" id="{972D95D0-310C-2513-39FB-CA64B04A5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D5D21-1CE4-3F45-5A31-5E40D13A0A23}"/>
              </a:ext>
            </a:extLst>
          </p:cNvPr>
          <p:cNvSpPr>
            <a:spLocks noGrp="1"/>
          </p:cNvSpPr>
          <p:nvPr>
            <p:ph type="sldNum" sz="quarter" idx="12"/>
          </p:nvPr>
        </p:nvSpPr>
        <p:spPr/>
        <p:txBody>
          <a:bodyPr/>
          <a:lstStyle/>
          <a:p>
            <a:fld id="{D484473C-68A1-4614-822E-9C2137A4C216}" type="slidenum">
              <a:rPr lang="en-US" smtClean="0"/>
              <a:t>‹#›</a:t>
            </a:fld>
            <a:endParaRPr lang="en-US"/>
          </a:p>
        </p:txBody>
      </p:sp>
    </p:spTree>
    <p:extLst>
      <p:ext uri="{BB962C8B-B14F-4D97-AF65-F5344CB8AC3E}">
        <p14:creationId xmlns:p14="http://schemas.microsoft.com/office/powerpoint/2010/main" val="77174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06E8A-1FC3-2142-EF22-B5ED780185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B2E42-DE66-D6C4-5C71-0254C7E23E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D0E039-24F4-E289-E5CC-DEB9110A20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329048-FF10-30DC-A3BA-060C4394A15F}"/>
              </a:ext>
            </a:extLst>
          </p:cNvPr>
          <p:cNvSpPr>
            <a:spLocks noGrp="1"/>
          </p:cNvSpPr>
          <p:nvPr>
            <p:ph type="dt" sz="half" idx="10"/>
          </p:nvPr>
        </p:nvSpPr>
        <p:spPr/>
        <p:txBody>
          <a:bodyPr/>
          <a:lstStyle/>
          <a:p>
            <a:fld id="{F6257392-6D51-432B-8D6D-DEC850AF1B0C}" type="datetimeFigureOut">
              <a:rPr lang="en-US" smtClean="0"/>
              <a:t>1/29/2023</a:t>
            </a:fld>
            <a:endParaRPr lang="en-US"/>
          </a:p>
        </p:txBody>
      </p:sp>
      <p:sp>
        <p:nvSpPr>
          <p:cNvPr id="6" name="Footer Placeholder 5">
            <a:extLst>
              <a:ext uri="{FF2B5EF4-FFF2-40B4-BE49-F238E27FC236}">
                <a16:creationId xmlns:a16="http://schemas.microsoft.com/office/drawing/2014/main" id="{79ABD7CE-B96B-2D53-DE52-4E6BCC617F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5CB4B3-7DA4-AB3B-C12B-0729A43A4A79}"/>
              </a:ext>
            </a:extLst>
          </p:cNvPr>
          <p:cNvSpPr>
            <a:spLocks noGrp="1"/>
          </p:cNvSpPr>
          <p:nvPr>
            <p:ph type="sldNum" sz="quarter" idx="12"/>
          </p:nvPr>
        </p:nvSpPr>
        <p:spPr/>
        <p:txBody>
          <a:bodyPr/>
          <a:lstStyle/>
          <a:p>
            <a:fld id="{D484473C-68A1-4614-822E-9C2137A4C216}" type="slidenum">
              <a:rPr lang="en-US" smtClean="0"/>
              <a:t>‹#›</a:t>
            </a:fld>
            <a:endParaRPr lang="en-US"/>
          </a:p>
        </p:txBody>
      </p:sp>
    </p:spTree>
    <p:extLst>
      <p:ext uri="{BB962C8B-B14F-4D97-AF65-F5344CB8AC3E}">
        <p14:creationId xmlns:p14="http://schemas.microsoft.com/office/powerpoint/2010/main" val="242907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305A-DB59-05B9-1791-48A882F962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AE8DF1-22EB-2BE1-650E-0C872B15E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19F418-70FD-170E-B36E-FDFC6E7995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18C3F4-7662-6A7C-8731-EF2FBF50F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0135F1-1495-E168-9692-F6A7EA69FA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E2928A-D63E-33E2-74CF-BCDCDF8C1758}"/>
              </a:ext>
            </a:extLst>
          </p:cNvPr>
          <p:cNvSpPr>
            <a:spLocks noGrp="1"/>
          </p:cNvSpPr>
          <p:nvPr>
            <p:ph type="dt" sz="half" idx="10"/>
          </p:nvPr>
        </p:nvSpPr>
        <p:spPr/>
        <p:txBody>
          <a:bodyPr/>
          <a:lstStyle/>
          <a:p>
            <a:fld id="{F6257392-6D51-432B-8D6D-DEC850AF1B0C}" type="datetimeFigureOut">
              <a:rPr lang="en-US" smtClean="0"/>
              <a:t>1/29/2023</a:t>
            </a:fld>
            <a:endParaRPr lang="en-US"/>
          </a:p>
        </p:txBody>
      </p:sp>
      <p:sp>
        <p:nvSpPr>
          <p:cNvPr id="8" name="Footer Placeholder 7">
            <a:extLst>
              <a:ext uri="{FF2B5EF4-FFF2-40B4-BE49-F238E27FC236}">
                <a16:creationId xmlns:a16="http://schemas.microsoft.com/office/drawing/2014/main" id="{DA5D439F-D965-9F23-C7D8-8B38273CC5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3CF152-B32B-2A85-E1F4-7036696098F6}"/>
              </a:ext>
            </a:extLst>
          </p:cNvPr>
          <p:cNvSpPr>
            <a:spLocks noGrp="1"/>
          </p:cNvSpPr>
          <p:nvPr>
            <p:ph type="sldNum" sz="quarter" idx="12"/>
          </p:nvPr>
        </p:nvSpPr>
        <p:spPr/>
        <p:txBody>
          <a:bodyPr/>
          <a:lstStyle/>
          <a:p>
            <a:fld id="{D484473C-68A1-4614-822E-9C2137A4C216}" type="slidenum">
              <a:rPr lang="en-US" smtClean="0"/>
              <a:t>‹#›</a:t>
            </a:fld>
            <a:endParaRPr lang="en-US"/>
          </a:p>
        </p:txBody>
      </p:sp>
    </p:spTree>
    <p:extLst>
      <p:ext uri="{BB962C8B-B14F-4D97-AF65-F5344CB8AC3E}">
        <p14:creationId xmlns:p14="http://schemas.microsoft.com/office/powerpoint/2010/main" val="3560945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F8D5-9CA8-CD13-F4CC-E7CC94F3B5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0CB334-6F6D-11C2-E316-5186B5A36EED}"/>
              </a:ext>
            </a:extLst>
          </p:cNvPr>
          <p:cNvSpPr>
            <a:spLocks noGrp="1"/>
          </p:cNvSpPr>
          <p:nvPr>
            <p:ph type="dt" sz="half" idx="10"/>
          </p:nvPr>
        </p:nvSpPr>
        <p:spPr/>
        <p:txBody>
          <a:bodyPr/>
          <a:lstStyle/>
          <a:p>
            <a:fld id="{F6257392-6D51-432B-8D6D-DEC850AF1B0C}" type="datetimeFigureOut">
              <a:rPr lang="en-US" smtClean="0"/>
              <a:t>1/29/2023</a:t>
            </a:fld>
            <a:endParaRPr lang="en-US"/>
          </a:p>
        </p:txBody>
      </p:sp>
      <p:sp>
        <p:nvSpPr>
          <p:cNvPr id="4" name="Footer Placeholder 3">
            <a:extLst>
              <a:ext uri="{FF2B5EF4-FFF2-40B4-BE49-F238E27FC236}">
                <a16:creationId xmlns:a16="http://schemas.microsoft.com/office/drawing/2014/main" id="{5438FE2A-7261-5CFB-1A63-294613066A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7A63C2-D848-5001-F086-B73080B3D273}"/>
              </a:ext>
            </a:extLst>
          </p:cNvPr>
          <p:cNvSpPr>
            <a:spLocks noGrp="1"/>
          </p:cNvSpPr>
          <p:nvPr>
            <p:ph type="sldNum" sz="quarter" idx="12"/>
          </p:nvPr>
        </p:nvSpPr>
        <p:spPr/>
        <p:txBody>
          <a:bodyPr/>
          <a:lstStyle/>
          <a:p>
            <a:fld id="{D484473C-68A1-4614-822E-9C2137A4C216}" type="slidenum">
              <a:rPr lang="en-US" smtClean="0"/>
              <a:t>‹#›</a:t>
            </a:fld>
            <a:endParaRPr lang="en-US"/>
          </a:p>
        </p:txBody>
      </p:sp>
    </p:spTree>
    <p:extLst>
      <p:ext uri="{BB962C8B-B14F-4D97-AF65-F5344CB8AC3E}">
        <p14:creationId xmlns:p14="http://schemas.microsoft.com/office/powerpoint/2010/main" val="77127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36E5B-18F3-9404-BFE9-E968BF76ED99}"/>
              </a:ext>
            </a:extLst>
          </p:cNvPr>
          <p:cNvSpPr>
            <a:spLocks noGrp="1"/>
          </p:cNvSpPr>
          <p:nvPr>
            <p:ph type="dt" sz="half" idx="10"/>
          </p:nvPr>
        </p:nvSpPr>
        <p:spPr/>
        <p:txBody>
          <a:bodyPr/>
          <a:lstStyle/>
          <a:p>
            <a:fld id="{F6257392-6D51-432B-8D6D-DEC850AF1B0C}" type="datetimeFigureOut">
              <a:rPr lang="en-US" smtClean="0"/>
              <a:t>1/29/2023</a:t>
            </a:fld>
            <a:endParaRPr lang="en-US"/>
          </a:p>
        </p:txBody>
      </p:sp>
      <p:sp>
        <p:nvSpPr>
          <p:cNvPr id="3" name="Footer Placeholder 2">
            <a:extLst>
              <a:ext uri="{FF2B5EF4-FFF2-40B4-BE49-F238E27FC236}">
                <a16:creationId xmlns:a16="http://schemas.microsoft.com/office/drawing/2014/main" id="{754E1796-AF38-6133-224D-6D72EE0B07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8529EE-BA01-0FF3-B1A6-7413062D88EA}"/>
              </a:ext>
            </a:extLst>
          </p:cNvPr>
          <p:cNvSpPr>
            <a:spLocks noGrp="1"/>
          </p:cNvSpPr>
          <p:nvPr>
            <p:ph type="sldNum" sz="quarter" idx="12"/>
          </p:nvPr>
        </p:nvSpPr>
        <p:spPr/>
        <p:txBody>
          <a:bodyPr/>
          <a:lstStyle/>
          <a:p>
            <a:fld id="{D484473C-68A1-4614-822E-9C2137A4C216}" type="slidenum">
              <a:rPr lang="en-US" smtClean="0"/>
              <a:t>‹#›</a:t>
            </a:fld>
            <a:endParaRPr lang="en-US"/>
          </a:p>
        </p:txBody>
      </p:sp>
    </p:spTree>
    <p:extLst>
      <p:ext uri="{BB962C8B-B14F-4D97-AF65-F5344CB8AC3E}">
        <p14:creationId xmlns:p14="http://schemas.microsoft.com/office/powerpoint/2010/main" val="275494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467F-25CA-9380-E263-212CECCAE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2288A-24A9-4507-B9AF-06DC4C5D2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177E65-3914-2138-F757-95BB581BE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FF190-AB07-1220-29BA-A3F25D4B0962}"/>
              </a:ext>
            </a:extLst>
          </p:cNvPr>
          <p:cNvSpPr>
            <a:spLocks noGrp="1"/>
          </p:cNvSpPr>
          <p:nvPr>
            <p:ph type="dt" sz="half" idx="10"/>
          </p:nvPr>
        </p:nvSpPr>
        <p:spPr/>
        <p:txBody>
          <a:bodyPr/>
          <a:lstStyle/>
          <a:p>
            <a:fld id="{F6257392-6D51-432B-8D6D-DEC850AF1B0C}" type="datetimeFigureOut">
              <a:rPr lang="en-US" smtClean="0"/>
              <a:t>1/29/2023</a:t>
            </a:fld>
            <a:endParaRPr lang="en-US"/>
          </a:p>
        </p:txBody>
      </p:sp>
      <p:sp>
        <p:nvSpPr>
          <p:cNvPr id="6" name="Footer Placeholder 5">
            <a:extLst>
              <a:ext uri="{FF2B5EF4-FFF2-40B4-BE49-F238E27FC236}">
                <a16:creationId xmlns:a16="http://schemas.microsoft.com/office/drawing/2014/main" id="{35DE6CBC-D740-765F-E0F3-509FF1056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E031A-948E-44E9-A7F8-17A5CC7F58AB}"/>
              </a:ext>
            </a:extLst>
          </p:cNvPr>
          <p:cNvSpPr>
            <a:spLocks noGrp="1"/>
          </p:cNvSpPr>
          <p:nvPr>
            <p:ph type="sldNum" sz="quarter" idx="12"/>
          </p:nvPr>
        </p:nvSpPr>
        <p:spPr/>
        <p:txBody>
          <a:bodyPr/>
          <a:lstStyle/>
          <a:p>
            <a:fld id="{D484473C-68A1-4614-822E-9C2137A4C216}" type="slidenum">
              <a:rPr lang="en-US" smtClean="0"/>
              <a:t>‹#›</a:t>
            </a:fld>
            <a:endParaRPr lang="en-US"/>
          </a:p>
        </p:txBody>
      </p:sp>
    </p:spTree>
    <p:extLst>
      <p:ext uri="{BB962C8B-B14F-4D97-AF65-F5344CB8AC3E}">
        <p14:creationId xmlns:p14="http://schemas.microsoft.com/office/powerpoint/2010/main" val="270953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4F80-7FA0-C939-2C83-E19D2871A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FB0019-3F38-8E23-755C-3D790FFC2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94FB98-8B4B-EE77-D55E-379566AF2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2554C-8E4B-35D6-62C2-CD6EF077B9ED}"/>
              </a:ext>
            </a:extLst>
          </p:cNvPr>
          <p:cNvSpPr>
            <a:spLocks noGrp="1"/>
          </p:cNvSpPr>
          <p:nvPr>
            <p:ph type="dt" sz="half" idx="10"/>
          </p:nvPr>
        </p:nvSpPr>
        <p:spPr/>
        <p:txBody>
          <a:bodyPr/>
          <a:lstStyle/>
          <a:p>
            <a:fld id="{F6257392-6D51-432B-8D6D-DEC850AF1B0C}" type="datetimeFigureOut">
              <a:rPr lang="en-US" smtClean="0"/>
              <a:t>1/29/2023</a:t>
            </a:fld>
            <a:endParaRPr lang="en-US"/>
          </a:p>
        </p:txBody>
      </p:sp>
      <p:sp>
        <p:nvSpPr>
          <p:cNvPr id="6" name="Footer Placeholder 5">
            <a:extLst>
              <a:ext uri="{FF2B5EF4-FFF2-40B4-BE49-F238E27FC236}">
                <a16:creationId xmlns:a16="http://schemas.microsoft.com/office/drawing/2014/main" id="{8CE004A9-26F7-874F-6B69-5B272D37B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356AE-4E5E-BC87-F184-E675560ABF96}"/>
              </a:ext>
            </a:extLst>
          </p:cNvPr>
          <p:cNvSpPr>
            <a:spLocks noGrp="1"/>
          </p:cNvSpPr>
          <p:nvPr>
            <p:ph type="sldNum" sz="quarter" idx="12"/>
          </p:nvPr>
        </p:nvSpPr>
        <p:spPr/>
        <p:txBody>
          <a:bodyPr/>
          <a:lstStyle/>
          <a:p>
            <a:fld id="{D484473C-68A1-4614-822E-9C2137A4C216}" type="slidenum">
              <a:rPr lang="en-US" smtClean="0"/>
              <a:t>‹#›</a:t>
            </a:fld>
            <a:endParaRPr lang="en-US"/>
          </a:p>
        </p:txBody>
      </p:sp>
    </p:spTree>
    <p:extLst>
      <p:ext uri="{BB962C8B-B14F-4D97-AF65-F5344CB8AC3E}">
        <p14:creationId xmlns:p14="http://schemas.microsoft.com/office/powerpoint/2010/main" val="63619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D4DDAE-FAF6-7821-8E01-22A47DB9F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92704-87B0-2052-486A-C0746B2992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F56A3-A26D-4A0F-7CCD-8BC1F97516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57392-6D51-432B-8D6D-DEC850AF1B0C}" type="datetimeFigureOut">
              <a:rPr lang="en-US" smtClean="0"/>
              <a:t>1/29/2023</a:t>
            </a:fld>
            <a:endParaRPr lang="en-US"/>
          </a:p>
        </p:txBody>
      </p:sp>
      <p:sp>
        <p:nvSpPr>
          <p:cNvPr id="5" name="Footer Placeholder 4">
            <a:extLst>
              <a:ext uri="{FF2B5EF4-FFF2-40B4-BE49-F238E27FC236}">
                <a16:creationId xmlns:a16="http://schemas.microsoft.com/office/drawing/2014/main" id="{36C76903-F48C-B66F-DBFA-870B8A5AEA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BC655F-45AA-0AF9-8A5B-451AFADE7B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4473C-68A1-4614-822E-9C2137A4C216}" type="slidenum">
              <a:rPr lang="en-US" smtClean="0"/>
              <a:t>‹#›</a:t>
            </a:fld>
            <a:endParaRPr lang="en-US"/>
          </a:p>
        </p:txBody>
      </p:sp>
    </p:spTree>
    <p:extLst>
      <p:ext uri="{BB962C8B-B14F-4D97-AF65-F5344CB8AC3E}">
        <p14:creationId xmlns:p14="http://schemas.microsoft.com/office/powerpoint/2010/main" val="4027979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43CC-2C41-AA27-1583-18892A7A2997}"/>
              </a:ext>
            </a:extLst>
          </p:cNvPr>
          <p:cNvSpPr>
            <a:spLocks noGrp="1"/>
          </p:cNvSpPr>
          <p:nvPr>
            <p:ph type="ctrTitle"/>
          </p:nvPr>
        </p:nvSpPr>
        <p:spPr>
          <a:xfrm>
            <a:off x="1717040" y="152399"/>
            <a:ext cx="9144000" cy="2026603"/>
          </a:xfrm>
        </p:spPr>
        <p:txBody>
          <a:bodyPr/>
          <a:lstStyle/>
          <a:p>
            <a:r>
              <a:rPr lang="en-US" sz="8000" dirty="0"/>
              <a:t>Andy Warhol</a:t>
            </a:r>
            <a:br>
              <a:rPr lang="en-US" dirty="0"/>
            </a:br>
            <a:r>
              <a:rPr lang="en-US" sz="5400" dirty="0"/>
              <a:t>Self Portraits</a:t>
            </a:r>
          </a:p>
        </p:txBody>
      </p:sp>
      <p:pic>
        <p:nvPicPr>
          <p:cNvPr id="5" name="Picture 4" descr="Background pattern">
            <a:extLst>
              <a:ext uri="{FF2B5EF4-FFF2-40B4-BE49-F238E27FC236}">
                <a16:creationId xmlns:a16="http://schemas.microsoft.com/office/drawing/2014/main" id="{145AFADA-631F-87AA-862D-5DA6AA1D4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833" y="2072376"/>
            <a:ext cx="4683550" cy="4635759"/>
          </a:xfrm>
          <a:prstGeom prst="rect">
            <a:avLst/>
          </a:prstGeom>
        </p:spPr>
      </p:pic>
      <p:pic>
        <p:nvPicPr>
          <p:cNvPr id="7" name="Picture 6" descr="Diagram">
            <a:extLst>
              <a:ext uri="{FF2B5EF4-FFF2-40B4-BE49-F238E27FC236}">
                <a16:creationId xmlns:a16="http://schemas.microsoft.com/office/drawing/2014/main" id="{840820C2-1881-4E09-E4CD-0AA8EBB42ED1}"/>
              </a:ext>
            </a:extLst>
          </p:cNvPr>
          <p:cNvPicPr>
            <a:picLocks noChangeAspect="1"/>
          </p:cNvPicPr>
          <p:nvPr/>
        </p:nvPicPr>
        <p:blipFill rotWithShape="1">
          <a:blip r:embed="rId3">
            <a:extLst>
              <a:ext uri="{28A0092B-C50C-407E-A947-70E740481C1C}">
                <a14:useLocalDpi xmlns:a14="http://schemas.microsoft.com/office/drawing/2010/main" val="0"/>
              </a:ext>
            </a:extLst>
          </a:blip>
          <a:srcRect l="9654" r="7673" b="980"/>
          <a:stretch/>
        </p:blipFill>
        <p:spPr>
          <a:xfrm rot="5400000">
            <a:off x="6600576" y="2055781"/>
            <a:ext cx="4635760" cy="4683550"/>
          </a:xfrm>
          <a:prstGeom prst="rect">
            <a:avLst/>
          </a:prstGeom>
        </p:spPr>
      </p:pic>
    </p:spTree>
    <p:extLst>
      <p:ext uri="{BB962C8B-B14F-4D97-AF65-F5344CB8AC3E}">
        <p14:creationId xmlns:p14="http://schemas.microsoft.com/office/powerpoint/2010/main" val="412696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81BC-CDEA-3EA8-AAE1-80163223FB42}"/>
              </a:ext>
            </a:extLst>
          </p:cNvPr>
          <p:cNvSpPr>
            <a:spLocks noGrp="1"/>
          </p:cNvSpPr>
          <p:nvPr>
            <p:ph type="ctrTitle"/>
          </p:nvPr>
        </p:nvSpPr>
        <p:spPr>
          <a:xfrm>
            <a:off x="1720645" y="145179"/>
            <a:ext cx="9144000" cy="1870434"/>
          </a:xfrm>
        </p:spPr>
        <p:txBody>
          <a:bodyPr>
            <a:normAutofit fontScale="90000"/>
          </a:bodyPr>
          <a:lstStyle/>
          <a:p>
            <a:r>
              <a:rPr lang="en-US" b="1" dirty="0">
                <a:effectLst>
                  <a:outerShdw blurRad="38100" dist="38100" dir="2700000" algn="tl">
                    <a:srgbClr val="000000">
                      <a:alpha val="43137"/>
                    </a:srgbClr>
                  </a:outerShdw>
                </a:effectLst>
              </a:rPr>
              <a:t>Andy Warhol</a:t>
            </a:r>
            <a:br>
              <a:rPr lang="en-US" dirty="0"/>
            </a:br>
            <a:r>
              <a:rPr lang="en-US" sz="3100" dirty="0"/>
              <a:t>and</a:t>
            </a:r>
            <a:br>
              <a:rPr lang="en-US" sz="4800" dirty="0"/>
            </a:br>
            <a:r>
              <a:rPr lang="en-US" sz="4800" b="1" dirty="0"/>
              <a:t>POP ART</a:t>
            </a:r>
          </a:p>
        </p:txBody>
      </p:sp>
      <p:sp>
        <p:nvSpPr>
          <p:cNvPr id="4" name="TextBox 3">
            <a:extLst>
              <a:ext uri="{FF2B5EF4-FFF2-40B4-BE49-F238E27FC236}">
                <a16:creationId xmlns:a16="http://schemas.microsoft.com/office/drawing/2014/main" id="{045F86E1-9802-F335-FE78-45F6D87A5219}"/>
              </a:ext>
            </a:extLst>
          </p:cNvPr>
          <p:cNvSpPr txBox="1"/>
          <p:nvPr/>
        </p:nvSpPr>
        <p:spPr>
          <a:xfrm>
            <a:off x="324466" y="2015612"/>
            <a:ext cx="4483508" cy="5632311"/>
          </a:xfrm>
          <a:prstGeom prst="rect">
            <a:avLst/>
          </a:prstGeom>
          <a:noFill/>
        </p:spPr>
        <p:txBody>
          <a:bodyPr wrap="square" rtlCol="0">
            <a:spAutoFit/>
          </a:bodyPr>
          <a:lstStyle/>
          <a:p>
            <a:pPr algn="just"/>
            <a:endParaRPr lang="en-US" sz="3600" b="0" i="0" dirty="0">
              <a:solidFill>
                <a:srgbClr val="333333"/>
              </a:solidFill>
              <a:effectLst/>
              <a:latin typeface="Clear Sans"/>
            </a:endParaRPr>
          </a:p>
          <a:p>
            <a:pPr algn="just">
              <a:buFont typeface="Arial" panose="020B0604020202020204" pitchFamily="34" charset="0"/>
              <a:buChar char="•"/>
            </a:pPr>
            <a:endParaRPr lang="en-US" sz="3600" dirty="0">
              <a:solidFill>
                <a:srgbClr val="333333"/>
              </a:solidFill>
              <a:latin typeface="Clear Sans"/>
            </a:endParaRPr>
          </a:p>
          <a:p>
            <a:r>
              <a:rPr lang="en-US" sz="3600" b="0" i="0" dirty="0">
                <a:solidFill>
                  <a:srgbClr val="333333"/>
                </a:solidFill>
                <a:effectLst/>
                <a:latin typeface="Clear Sans"/>
              </a:rPr>
              <a:t>Warhol debuted the concept of Pop Art in 1961, as he devoted his painting to focusing on mass-produced commercial goods.</a:t>
            </a:r>
          </a:p>
          <a:p>
            <a:pPr algn="just">
              <a:buFont typeface="Arial" panose="020B0604020202020204" pitchFamily="34" charset="0"/>
              <a:buChar char="•"/>
            </a:pPr>
            <a:endParaRPr lang="en-US" sz="3600" b="0" i="0" dirty="0">
              <a:solidFill>
                <a:srgbClr val="333333"/>
              </a:solidFill>
              <a:effectLst/>
              <a:latin typeface="Clear Sans"/>
            </a:endParaRPr>
          </a:p>
          <a:p>
            <a:pPr algn="just">
              <a:buFont typeface="Arial" panose="020B0604020202020204" pitchFamily="34" charset="0"/>
              <a:buChar char="•"/>
            </a:pPr>
            <a:endParaRPr lang="en-US" sz="3600" b="0" i="0" dirty="0">
              <a:solidFill>
                <a:srgbClr val="333333"/>
              </a:solidFill>
              <a:effectLst/>
              <a:latin typeface="Clear Sans"/>
            </a:endParaRPr>
          </a:p>
        </p:txBody>
      </p:sp>
      <p:sp>
        <p:nvSpPr>
          <p:cNvPr id="6" name="TextBox 5">
            <a:extLst>
              <a:ext uri="{FF2B5EF4-FFF2-40B4-BE49-F238E27FC236}">
                <a16:creationId xmlns:a16="http://schemas.microsoft.com/office/drawing/2014/main" id="{0F91B8B6-36D6-30D5-D58B-B4AB14BA29F2}"/>
              </a:ext>
            </a:extLst>
          </p:cNvPr>
          <p:cNvSpPr txBox="1"/>
          <p:nvPr/>
        </p:nvSpPr>
        <p:spPr>
          <a:xfrm>
            <a:off x="845574" y="1976283"/>
            <a:ext cx="10264878" cy="646331"/>
          </a:xfrm>
          <a:prstGeom prst="rect">
            <a:avLst/>
          </a:prstGeom>
          <a:noFill/>
        </p:spPr>
        <p:txBody>
          <a:bodyPr wrap="square">
            <a:spAutoFit/>
          </a:bodyPr>
          <a:lstStyle/>
          <a:p>
            <a:pPr algn="ctr"/>
            <a:r>
              <a:rPr lang="en-US" b="0" i="0" dirty="0">
                <a:solidFill>
                  <a:srgbClr val="333333"/>
                </a:solidFill>
                <a:effectLst/>
                <a:latin typeface="Clear Sans"/>
              </a:rPr>
              <a:t>Warhol described Pop Art in his own words as “Once you ‘got’ pop, you could never see a sign the same way again. And once you thought pop, you could never see America the same way again.”</a:t>
            </a:r>
          </a:p>
        </p:txBody>
      </p:sp>
      <p:pic>
        <p:nvPicPr>
          <p:cNvPr id="8" name="Picture 7" descr="A picture containing text&#10;&#10;Description automatically generated">
            <a:extLst>
              <a:ext uri="{FF2B5EF4-FFF2-40B4-BE49-F238E27FC236}">
                <a16:creationId xmlns:a16="http://schemas.microsoft.com/office/drawing/2014/main" id="{644DC86A-3812-0D57-18CB-CB42C8D9A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245" y="2830786"/>
            <a:ext cx="6234648" cy="3882035"/>
          </a:xfrm>
          <a:prstGeom prst="rect">
            <a:avLst/>
          </a:prstGeom>
        </p:spPr>
      </p:pic>
    </p:spTree>
    <p:extLst>
      <p:ext uri="{BB962C8B-B14F-4D97-AF65-F5344CB8AC3E}">
        <p14:creationId xmlns:p14="http://schemas.microsoft.com/office/powerpoint/2010/main" val="381287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54CE-D6BA-3672-D757-13585379EC02}"/>
              </a:ext>
            </a:extLst>
          </p:cNvPr>
          <p:cNvSpPr>
            <a:spLocks noGrp="1"/>
          </p:cNvSpPr>
          <p:nvPr>
            <p:ph type="title"/>
          </p:nvPr>
        </p:nvSpPr>
        <p:spPr>
          <a:xfrm>
            <a:off x="749710" y="-119397"/>
            <a:ext cx="10515600" cy="1325563"/>
          </a:xfrm>
        </p:spPr>
        <p:txBody>
          <a:bodyPr>
            <a:normAutofit/>
          </a:bodyPr>
          <a:lstStyle/>
          <a:p>
            <a:pPr algn="ctr"/>
            <a:r>
              <a:rPr lang="en-US" sz="6000" b="1" dirty="0"/>
              <a:t>Color and Portraits</a:t>
            </a:r>
          </a:p>
        </p:txBody>
      </p:sp>
      <p:sp>
        <p:nvSpPr>
          <p:cNvPr id="3" name="Content Placeholder 2">
            <a:extLst>
              <a:ext uri="{FF2B5EF4-FFF2-40B4-BE49-F238E27FC236}">
                <a16:creationId xmlns:a16="http://schemas.microsoft.com/office/drawing/2014/main" id="{849AF7B5-29CB-71B6-34E3-F199D3F4CA9C}"/>
              </a:ext>
            </a:extLst>
          </p:cNvPr>
          <p:cNvSpPr>
            <a:spLocks noGrp="1"/>
          </p:cNvSpPr>
          <p:nvPr>
            <p:ph idx="1"/>
          </p:nvPr>
        </p:nvSpPr>
        <p:spPr>
          <a:xfrm>
            <a:off x="471948" y="1107844"/>
            <a:ext cx="4778478" cy="5470269"/>
          </a:xfrm>
        </p:spPr>
        <p:txBody>
          <a:bodyPr>
            <a:noAutofit/>
          </a:bodyPr>
          <a:lstStyle/>
          <a:p>
            <a:pPr marL="0" indent="0">
              <a:buNone/>
            </a:pPr>
            <a:r>
              <a:rPr lang="en-US" sz="3600" b="0" i="0" dirty="0">
                <a:solidFill>
                  <a:srgbClr val="333333"/>
                </a:solidFill>
                <a:effectLst/>
                <a:latin typeface="Clear Sans"/>
              </a:rPr>
              <a:t>Warhol was famous for painting portraits of celebrities and figures in vivid, immensely bright or showy colors.  Subjects include Marylin Monroe, Elizabeth Taylor, Mick Jagger, Michael Jackson, the Queen and many more, including himself.</a:t>
            </a:r>
          </a:p>
          <a:p>
            <a:endParaRPr lang="en-US" sz="3600" dirty="0"/>
          </a:p>
        </p:txBody>
      </p:sp>
      <p:pic>
        <p:nvPicPr>
          <p:cNvPr id="5" name="Picture 4" descr="A picture containing background pattern&#10;&#10;Description automatically generated">
            <a:extLst>
              <a:ext uri="{FF2B5EF4-FFF2-40B4-BE49-F238E27FC236}">
                <a16:creationId xmlns:a16="http://schemas.microsoft.com/office/drawing/2014/main" id="{708C78BF-1A33-E9A6-8815-906C21435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735" y="1107844"/>
            <a:ext cx="5427864" cy="5470269"/>
          </a:xfrm>
          <a:prstGeom prst="rect">
            <a:avLst/>
          </a:prstGeom>
        </p:spPr>
      </p:pic>
    </p:spTree>
    <p:extLst>
      <p:ext uri="{BB962C8B-B14F-4D97-AF65-F5344CB8AC3E}">
        <p14:creationId xmlns:p14="http://schemas.microsoft.com/office/powerpoint/2010/main" val="2370931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9D0A6-4270-394A-B370-DB6325A70676}"/>
              </a:ext>
            </a:extLst>
          </p:cNvPr>
          <p:cNvSpPr>
            <a:spLocks noGrp="1"/>
          </p:cNvSpPr>
          <p:nvPr>
            <p:ph type="title"/>
          </p:nvPr>
        </p:nvSpPr>
        <p:spPr>
          <a:xfrm>
            <a:off x="838200" y="85365"/>
            <a:ext cx="10515600" cy="1325563"/>
          </a:xfrm>
        </p:spPr>
        <p:txBody>
          <a:bodyPr/>
          <a:lstStyle/>
          <a:p>
            <a:pPr algn="ctr"/>
            <a:r>
              <a:rPr lang="en-US" b="1" dirty="0"/>
              <a:t>Create your Warhol inspired Self Portrait</a:t>
            </a:r>
          </a:p>
        </p:txBody>
      </p:sp>
      <p:sp>
        <p:nvSpPr>
          <p:cNvPr id="3" name="Content Placeholder 2">
            <a:extLst>
              <a:ext uri="{FF2B5EF4-FFF2-40B4-BE49-F238E27FC236}">
                <a16:creationId xmlns:a16="http://schemas.microsoft.com/office/drawing/2014/main" id="{0A2B33C6-29DA-BD6B-6D6D-77C5940D8A26}"/>
              </a:ext>
            </a:extLst>
          </p:cNvPr>
          <p:cNvSpPr>
            <a:spLocks noGrp="1"/>
          </p:cNvSpPr>
          <p:nvPr>
            <p:ph idx="1"/>
          </p:nvPr>
        </p:nvSpPr>
        <p:spPr>
          <a:xfrm>
            <a:off x="636640" y="1561957"/>
            <a:ext cx="4918586" cy="4899205"/>
          </a:xfrm>
        </p:spPr>
        <p:txBody>
          <a:bodyPr>
            <a:normAutofit fontScale="92500" lnSpcReduction="20000"/>
          </a:bodyPr>
          <a:lstStyle/>
          <a:p>
            <a:pPr marL="0" indent="0">
              <a:buNone/>
            </a:pPr>
            <a:r>
              <a:rPr lang="en-US" sz="3200" u="sng" dirty="0"/>
              <a:t>Supplies needed</a:t>
            </a:r>
          </a:p>
          <a:p>
            <a:pPr marL="0" indent="0">
              <a:buNone/>
            </a:pPr>
            <a:endParaRPr lang="en-US" dirty="0"/>
          </a:p>
          <a:p>
            <a:pPr marL="0" indent="0">
              <a:buNone/>
            </a:pPr>
            <a:r>
              <a:rPr lang="en-US" dirty="0"/>
              <a:t>*Up close photocopy of yourself</a:t>
            </a:r>
          </a:p>
          <a:p>
            <a:pPr marL="0" indent="0">
              <a:buNone/>
            </a:pPr>
            <a:r>
              <a:rPr lang="en-US" dirty="0"/>
              <a:t>	(black &amp; white edited to 	  	  show dramatic contrast)</a:t>
            </a:r>
          </a:p>
          <a:p>
            <a:pPr marL="0" indent="0">
              <a:buNone/>
            </a:pPr>
            <a:r>
              <a:rPr lang="en-US" dirty="0"/>
              <a:t>*clear transparency sheet</a:t>
            </a:r>
          </a:p>
          <a:p>
            <a:pPr marL="0" indent="0">
              <a:buNone/>
            </a:pPr>
            <a:r>
              <a:rPr lang="en-US" dirty="0"/>
              <a:t>*black sharpie</a:t>
            </a:r>
          </a:p>
          <a:p>
            <a:pPr marL="0" indent="0">
              <a:buNone/>
            </a:pPr>
            <a:r>
              <a:rPr lang="en-US" dirty="0"/>
              <a:t>*color sharpies</a:t>
            </a:r>
          </a:p>
          <a:p>
            <a:pPr marL="0" indent="0">
              <a:buNone/>
            </a:pPr>
            <a:r>
              <a:rPr lang="en-US" dirty="0"/>
              <a:t>*watercolor paper</a:t>
            </a:r>
          </a:p>
          <a:p>
            <a:pPr marL="0" indent="0">
              <a:buNone/>
            </a:pPr>
            <a:r>
              <a:rPr lang="en-US" dirty="0"/>
              <a:t>	(same size as transparency)</a:t>
            </a:r>
          </a:p>
          <a:p>
            <a:pPr marL="0" indent="0">
              <a:buNone/>
            </a:pPr>
            <a:r>
              <a:rPr lang="en-US" dirty="0"/>
              <a:t>*watercolor paint, water, brushes</a:t>
            </a:r>
          </a:p>
          <a:p>
            <a:pPr marL="0" indent="0">
              <a:buNone/>
            </a:pPr>
            <a:r>
              <a:rPr lang="en-US" dirty="0"/>
              <a:t>*course salt</a:t>
            </a:r>
          </a:p>
        </p:txBody>
      </p:sp>
      <p:pic>
        <p:nvPicPr>
          <p:cNvPr id="5" name="Picture 4">
            <a:extLst>
              <a:ext uri="{FF2B5EF4-FFF2-40B4-BE49-F238E27FC236}">
                <a16:creationId xmlns:a16="http://schemas.microsoft.com/office/drawing/2014/main" id="{2AD9B28D-E9D9-3DFD-8EED-E272F8782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403257" y="1846004"/>
            <a:ext cx="5447071" cy="4085303"/>
          </a:xfrm>
          <a:prstGeom prst="rect">
            <a:avLst/>
          </a:prstGeom>
        </p:spPr>
      </p:pic>
    </p:spTree>
    <p:extLst>
      <p:ext uri="{BB962C8B-B14F-4D97-AF65-F5344CB8AC3E}">
        <p14:creationId xmlns:p14="http://schemas.microsoft.com/office/powerpoint/2010/main" val="275626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D529-A00E-C042-88EE-F73C0944E89F}"/>
              </a:ext>
            </a:extLst>
          </p:cNvPr>
          <p:cNvSpPr>
            <a:spLocks noGrp="1"/>
          </p:cNvSpPr>
          <p:nvPr>
            <p:ph type="title"/>
          </p:nvPr>
        </p:nvSpPr>
        <p:spPr>
          <a:xfrm>
            <a:off x="838200" y="190090"/>
            <a:ext cx="10515600" cy="981894"/>
          </a:xfrm>
        </p:spPr>
        <p:txBody>
          <a:bodyPr>
            <a:normAutofit/>
          </a:bodyPr>
          <a:lstStyle/>
          <a:p>
            <a:pPr algn="ctr"/>
            <a:r>
              <a:rPr lang="en-US" sz="6000" b="1" dirty="0"/>
              <a:t>Step 1  Background</a:t>
            </a:r>
          </a:p>
        </p:txBody>
      </p:sp>
      <p:sp>
        <p:nvSpPr>
          <p:cNvPr id="3" name="Content Placeholder 2">
            <a:extLst>
              <a:ext uri="{FF2B5EF4-FFF2-40B4-BE49-F238E27FC236}">
                <a16:creationId xmlns:a16="http://schemas.microsoft.com/office/drawing/2014/main" id="{278A19E8-2B77-B906-3727-70BAFEC36D33}"/>
              </a:ext>
            </a:extLst>
          </p:cNvPr>
          <p:cNvSpPr>
            <a:spLocks noGrp="1"/>
          </p:cNvSpPr>
          <p:nvPr>
            <p:ph idx="1"/>
          </p:nvPr>
        </p:nvSpPr>
        <p:spPr>
          <a:xfrm>
            <a:off x="435078" y="1373340"/>
            <a:ext cx="4569542" cy="5307829"/>
          </a:xfrm>
        </p:spPr>
        <p:txBody>
          <a:bodyPr>
            <a:noAutofit/>
          </a:bodyPr>
          <a:lstStyle/>
          <a:p>
            <a:pPr marL="0" indent="0">
              <a:buNone/>
            </a:pPr>
            <a:r>
              <a:rPr lang="en-US" sz="3200" dirty="0"/>
              <a:t>Using your watercolor paint cover the entire sheet of watercolor paper.  Use several colors or stick with 1 color in varying light and darkness.   Add drips, blotches, splatters or streaks and even course salt to play with different watercolor effects.  ** aside for later and to dry.**</a:t>
            </a:r>
          </a:p>
        </p:txBody>
      </p:sp>
      <p:pic>
        <p:nvPicPr>
          <p:cNvPr id="5" name="Picture 4" descr="A picture containing text&#10;&#10;Description automatically generated">
            <a:extLst>
              <a:ext uri="{FF2B5EF4-FFF2-40B4-BE49-F238E27FC236}">
                <a16:creationId xmlns:a16="http://schemas.microsoft.com/office/drawing/2014/main" id="{B4BDF18F-2F74-36BC-AB03-376EC5FBA02B}"/>
              </a:ext>
            </a:extLst>
          </p:cNvPr>
          <p:cNvPicPr>
            <a:picLocks noChangeAspect="1"/>
          </p:cNvPicPr>
          <p:nvPr/>
        </p:nvPicPr>
        <p:blipFill rotWithShape="1">
          <a:blip r:embed="rId2">
            <a:extLst>
              <a:ext uri="{28A0092B-C50C-407E-A947-70E740481C1C}">
                <a14:useLocalDpi xmlns:a14="http://schemas.microsoft.com/office/drawing/2010/main" val="0"/>
              </a:ext>
            </a:extLst>
          </a:blip>
          <a:srcRect l="2053" t="5876"/>
          <a:stretch/>
        </p:blipFill>
        <p:spPr>
          <a:xfrm rot="5400000">
            <a:off x="5811661" y="1990958"/>
            <a:ext cx="5307828" cy="4303353"/>
          </a:xfrm>
          <a:prstGeom prst="rect">
            <a:avLst/>
          </a:prstGeom>
        </p:spPr>
      </p:pic>
    </p:spTree>
    <p:extLst>
      <p:ext uri="{BB962C8B-B14F-4D97-AF65-F5344CB8AC3E}">
        <p14:creationId xmlns:p14="http://schemas.microsoft.com/office/powerpoint/2010/main" val="380077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FAB0-FC76-6D99-9BC8-CDCD24AC849E}"/>
              </a:ext>
            </a:extLst>
          </p:cNvPr>
          <p:cNvSpPr>
            <a:spLocks noGrp="1"/>
          </p:cNvSpPr>
          <p:nvPr>
            <p:ph type="title"/>
          </p:nvPr>
        </p:nvSpPr>
        <p:spPr/>
        <p:txBody>
          <a:bodyPr>
            <a:normAutofit/>
          </a:bodyPr>
          <a:lstStyle/>
          <a:p>
            <a:pPr algn="ctr"/>
            <a:r>
              <a:rPr lang="en-US" sz="6000" b="1" dirty="0"/>
              <a:t>Step 2 Outline your photocopy</a:t>
            </a:r>
          </a:p>
        </p:txBody>
      </p:sp>
      <p:sp>
        <p:nvSpPr>
          <p:cNvPr id="3" name="Content Placeholder 2">
            <a:extLst>
              <a:ext uri="{FF2B5EF4-FFF2-40B4-BE49-F238E27FC236}">
                <a16:creationId xmlns:a16="http://schemas.microsoft.com/office/drawing/2014/main" id="{196AE96F-EF89-8C7B-7534-6393D1F814D6}"/>
              </a:ext>
            </a:extLst>
          </p:cNvPr>
          <p:cNvSpPr>
            <a:spLocks noGrp="1"/>
          </p:cNvSpPr>
          <p:nvPr>
            <p:ph idx="1"/>
          </p:nvPr>
        </p:nvSpPr>
        <p:spPr/>
        <p:txBody>
          <a:bodyPr>
            <a:normAutofit fontScale="92500" lnSpcReduction="10000"/>
          </a:bodyPr>
          <a:lstStyle/>
          <a:p>
            <a:r>
              <a:rPr lang="en-US" dirty="0"/>
              <a:t>Place your clear transparency sheet over your picture.  Using your BLACK sharpie trace a very simple outline of your face, hair, shoulders.  You should not be filling in any areas.  Just a simple sketch of major shapes and lines.  Your eyes, nostrils, ears.  </a:t>
            </a:r>
          </a:p>
          <a:p>
            <a:r>
              <a:rPr lang="en-US" dirty="0"/>
              <a:t>TIPS for Hair.  Draw the basic outline and shape of the hail but don’t color in.  If you have long hail maybe add just a few long lines inside the hair to show strands.  For curly hair add a few wavy lines or loopy loops.  For short hair add just a few lines to show direction of hair or thick line to show your part.</a:t>
            </a:r>
          </a:p>
          <a:p>
            <a:r>
              <a:rPr lang="en-US" dirty="0"/>
              <a:t>Don’t worry, you can add more black later on  if you decide its needed.</a:t>
            </a:r>
          </a:p>
          <a:p>
            <a:r>
              <a:rPr lang="en-US" dirty="0"/>
              <a:t>If your transparency moves don’t panic.  Just reposition it and keep going.</a:t>
            </a:r>
          </a:p>
        </p:txBody>
      </p:sp>
    </p:spTree>
    <p:extLst>
      <p:ext uri="{BB962C8B-B14F-4D97-AF65-F5344CB8AC3E}">
        <p14:creationId xmlns:p14="http://schemas.microsoft.com/office/powerpoint/2010/main" val="160266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F41E5C-1C02-B917-995E-76667172C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506064" y="1143000"/>
            <a:ext cx="6096000" cy="4572000"/>
          </a:xfrm>
          <a:prstGeom prst="rect">
            <a:avLst/>
          </a:prstGeom>
        </p:spPr>
      </p:pic>
      <p:pic>
        <p:nvPicPr>
          <p:cNvPr id="7" name="Picture 6" descr="A picture containing person, wall&#10;&#10;Description automatically generated">
            <a:extLst>
              <a:ext uri="{FF2B5EF4-FFF2-40B4-BE49-F238E27FC236}">
                <a16:creationId xmlns:a16="http://schemas.microsoft.com/office/drawing/2014/main" id="{CEE9F409-C290-6E56-2B2E-82E470439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12" y="381000"/>
            <a:ext cx="4572000" cy="6096000"/>
          </a:xfrm>
          <a:prstGeom prst="rect">
            <a:avLst/>
          </a:prstGeom>
        </p:spPr>
      </p:pic>
    </p:spTree>
    <p:extLst>
      <p:ext uri="{BB962C8B-B14F-4D97-AF65-F5344CB8AC3E}">
        <p14:creationId xmlns:p14="http://schemas.microsoft.com/office/powerpoint/2010/main" val="172294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05BC-6FC5-E508-71E9-9E94574F5067}"/>
              </a:ext>
            </a:extLst>
          </p:cNvPr>
          <p:cNvSpPr>
            <a:spLocks noGrp="1"/>
          </p:cNvSpPr>
          <p:nvPr>
            <p:ph type="title"/>
          </p:nvPr>
        </p:nvSpPr>
        <p:spPr>
          <a:xfrm>
            <a:off x="836762" y="-136212"/>
            <a:ext cx="10515600" cy="1325563"/>
          </a:xfrm>
        </p:spPr>
        <p:txBody>
          <a:bodyPr>
            <a:normAutofit/>
          </a:bodyPr>
          <a:lstStyle/>
          <a:p>
            <a:pPr algn="ctr"/>
            <a:r>
              <a:rPr lang="en-US" sz="6000" b="1" dirty="0"/>
              <a:t>Step 3 Add Color</a:t>
            </a:r>
          </a:p>
        </p:txBody>
      </p:sp>
      <p:sp>
        <p:nvSpPr>
          <p:cNvPr id="3" name="Content Placeholder 2">
            <a:extLst>
              <a:ext uri="{FF2B5EF4-FFF2-40B4-BE49-F238E27FC236}">
                <a16:creationId xmlns:a16="http://schemas.microsoft.com/office/drawing/2014/main" id="{B2F37B2B-43F6-B820-84A3-AA328677BF88}"/>
              </a:ext>
            </a:extLst>
          </p:cNvPr>
          <p:cNvSpPr>
            <a:spLocks noGrp="1"/>
          </p:cNvSpPr>
          <p:nvPr>
            <p:ph idx="1"/>
          </p:nvPr>
        </p:nvSpPr>
        <p:spPr>
          <a:xfrm>
            <a:off x="146649" y="962025"/>
            <a:ext cx="11895826" cy="1780217"/>
          </a:xfrm>
        </p:spPr>
        <p:txBody>
          <a:bodyPr/>
          <a:lstStyle/>
          <a:p>
            <a:pPr marL="0" indent="0">
              <a:buNone/>
            </a:pPr>
            <a:r>
              <a:rPr lang="en-US" dirty="0"/>
              <a:t>Choose 2-4 sharpie colors to fill in the empty space in your sketch.  Flip transparency over and add color to opposite side of black sharpie.  Choose colors that contrast with your background.  Add a much or little color as you like.  You can also go back and add lines or details with black as needed for desired look.</a:t>
            </a:r>
          </a:p>
        </p:txBody>
      </p:sp>
      <p:pic>
        <p:nvPicPr>
          <p:cNvPr id="11" name="Picture 10" descr="A picture containing text, picture frame, display">
            <a:extLst>
              <a:ext uri="{FF2B5EF4-FFF2-40B4-BE49-F238E27FC236}">
                <a16:creationId xmlns:a16="http://schemas.microsoft.com/office/drawing/2014/main" id="{6C72C120-7DE3-3838-C57D-D8FFCC339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296434" y="3212142"/>
            <a:ext cx="3759199" cy="2819400"/>
          </a:xfrm>
          <a:prstGeom prst="rect">
            <a:avLst/>
          </a:prstGeom>
        </p:spPr>
      </p:pic>
      <p:pic>
        <p:nvPicPr>
          <p:cNvPr id="15" name="Picture 14">
            <a:extLst>
              <a:ext uri="{FF2B5EF4-FFF2-40B4-BE49-F238E27FC236}">
                <a16:creationId xmlns:a16="http://schemas.microsoft.com/office/drawing/2014/main" id="{53BE9320-3C08-BE96-038D-7FE6B097C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544680" y="3212142"/>
            <a:ext cx="3759198" cy="2819399"/>
          </a:xfrm>
          <a:prstGeom prst="rect">
            <a:avLst/>
          </a:prstGeom>
        </p:spPr>
      </p:pic>
      <p:pic>
        <p:nvPicPr>
          <p:cNvPr id="17" name="Picture 16" descr="A drawing on a piece of paper">
            <a:extLst>
              <a:ext uri="{FF2B5EF4-FFF2-40B4-BE49-F238E27FC236}">
                <a16:creationId xmlns:a16="http://schemas.microsoft.com/office/drawing/2014/main" id="{5376F6F3-B737-CD03-3703-97CFD07CE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59" y="2742241"/>
            <a:ext cx="5053030" cy="3789773"/>
          </a:xfrm>
          <a:prstGeom prst="rect">
            <a:avLst/>
          </a:prstGeom>
        </p:spPr>
      </p:pic>
    </p:spTree>
    <p:extLst>
      <p:ext uri="{BB962C8B-B14F-4D97-AF65-F5344CB8AC3E}">
        <p14:creationId xmlns:p14="http://schemas.microsoft.com/office/powerpoint/2010/main" val="285942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6AE5D-01CE-A27A-6665-113FA36203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B0971C-6E5E-B12B-41CB-C0B367BBD79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69480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12818</TotalTime>
  <Words>462</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Clear Sans</vt:lpstr>
      <vt:lpstr>Office Theme</vt:lpstr>
      <vt:lpstr>Andy Warhol Self Portraits</vt:lpstr>
      <vt:lpstr>Andy Warhol and POP ART</vt:lpstr>
      <vt:lpstr>Color and Portraits</vt:lpstr>
      <vt:lpstr>Create your Warhol inspired Self Portrait</vt:lpstr>
      <vt:lpstr>Step 1  Background</vt:lpstr>
      <vt:lpstr>Step 2 Outline your photocopy</vt:lpstr>
      <vt:lpstr>PowerPoint Presentation</vt:lpstr>
      <vt:lpstr>Step 3 Add Color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Andy Warhol Self Portraits</dc:title>
  <dc:creator>katie heady</dc:creator>
  <cp:lastModifiedBy>katie heady</cp:lastModifiedBy>
  <cp:revision>1</cp:revision>
  <dcterms:created xsi:type="dcterms:W3CDTF">2023-01-19T19:58:01Z</dcterms:created>
  <dcterms:modified xsi:type="dcterms:W3CDTF">2023-01-29T23:16:11Z</dcterms:modified>
</cp:coreProperties>
</file>